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8" r:id="rId9"/>
    <p:sldId id="269" r:id="rId10"/>
    <p:sldId id="271" r:id="rId11"/>
    <p:sldId id="272" r:id="rId12"/>
  </p:sldIdLst>
  <p:sldSz cx="12192000" cy="6858000"/>
  <p:notesSz cx="6858000" cy="9418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DAB9C-71D5-4077-9543-AFDFDA7E294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54318-5263-4FC2-A31D-A199FAC6E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63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381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60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1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64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7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17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4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59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71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4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07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151D4-CB05-4420-BBEA-3CAB9BC22A9B}" type="datetimeFigureOut">
              <a:rPr lang="en-CA" smtClean="0"/>
              <a:t>05/10/2016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CEA9-5488-4A5A-A826-88A05A4DB5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570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Galileo </a:t>
            </a:r>
            <a:r>
              <a:rPr lang="en-CA" dirty="0" err="1"/>
              <a:t>Galilie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61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Callisto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98309" cy="4351338"/>
          </a:xfrm>
        </p:spPr>
        <p:txBody>
          <a:bodyPr/>
          <a:lstStyle/>
          <a:p>
            <a:r>
              <a:rPr lang="en-CA" dirty="0"/>
              <a:t>3</a:t>
            </a:r>
            <a:r>
              <a:rPr lang="en-CA" baseline="30000" dirty="0"/>
              <a:t>rd</a:t>
            </a:r>
            <a:r>
              <a:rPr lang="en-CA" dirty="0"/>
              <a:t> largest moon in the solar system</a:t>
            </a:r>
          </a:p>
          <a:p>
            <a:r>
              <a:rPr lang="en-CA" dirty="0"/>
              <a:t>Roughly the same size as Mercury but 1/3 its mass</a:t>
            </a:r>
          </a:p>
          <a:p>
            <a:r>
              <a:rPr lang="en-CA" dirty="0"/>
              <a:t>Mostly made of Ice, frozen CO</a:t>
            </a:r>
            <a:r>
              <a:rPr lang="en-CA" baseline="-25000" dirty="0"/>
              <a:t>2</a:t>
            </a:r>
            <a:r>
              <a:rPr lang="en-CA" dirty="0"/>
              <a:t>, silicate rocks</a:t>
            </a:r>
          </a:p>
          <a:p>
            <a:r>
              <a:rPr lang="en-CA" dirty="0"/>
              <a:t>Largest orbit of all Galilean Satellites</a:t>
            </a:r>
          </a:p>
        </p:txBody>
      </p:sp>
    </p:spTree>
    <p:extLst>
      <p:ext uri="{BB962C8B-B14F-4D97-AF65-F5344CB8AC3E}">
        <p14:creationId xmlns:p14="http://schemas.microsoft.com/office/powerpoint/2010/main" val="95467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435" y="0"/>
            <a:ext cx="9107055" cy="683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3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Father of Modern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50018" cy="4351338"/>
          </a:xfrm>
        </p:spPr>
        <p:txBody>
          <a:bodyPr>
            <a:normAutofit/>
          </a:bodyPr>
          <a:lstStyle/>
          <a:p>
            <a:r>
              <a:rPr lang="en-CA" dirty="0"/>
              <a:t>Born February 15, 1564</a:t>
            </a:r>
          </a:p>
          <a:p>
            <a:r>
              <a:rPr lang="en-CA" dirty="0"/>
              <a:t>Died January 8, 1642</a:t>
            </a:r>
          </a:p>
          <a:p>
            <a:r>
              <a:rPr lang="en-CA" dirty="0"/>
              <a:t>Constructed refracting telescopes and was the first person to point a telescope to the sky</a:t>
            </a:r>
          </a:p>
          <a:p>
            <a:r>
              <a:rPr lang="en-CA" dirty="0"/>
              <a:t>Observed Jupiter and its moons</a:t>
            </a:r>
          </a:p>
          <a:p>
            <a:r>
              <a:rPr lang="en-CA" dirty="0"/>
              <a:t>Made observations of the Sun </a:t>
            </a:r>
          </a:p>
          <a:p>
            <a:r>
              <a:rPr lang="en-CA" dirty="0"/>
              <a:t>Observed phases of Venus</a:t>
            </a:r>
          </a:p>
          <a:p>
            <a:r>
              <a:rPr lang="en-CA" dirty="0"/>
              <a:t>Identified mountains and craters on the moon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0" y="365125"/>
            <a:ext cx="19050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1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962" y="0"/>
            <a:ext cx="6834909" cy="683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1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0"/>
            <a:ext cx="11443855" cy="68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027" y="120072"/>
            <a:ext cx="9546060" cy="67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1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24418" cy="435133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Most volcanically active object in the solar system</a:t>
            </a:r>
          </a:p>
          <a:p>
            <a:pPr lvl="1"/>
            <a:r>
              <a:rPr lang="en-CA" dirty="0"/>
              <a:t>Results from gravitational interaction with Jupiter</a:t>
            </a:r>
          </a:p>
          <a:p>
            <a:r>
              <a:rPr lang="en-CA" dirty="0"/>
              <a:t>Volcanic Plumes can extend upwards over 300 km </a:t>
            </a:r>
          </a:p>
          <a:p>
            <a:r>
              <a:rPr lang="en-CA" dirty="0"/>
              <a:t>Orbital period of 1.77 days</a:t>
            </a:r>
          </a:p>
          <a:p>
            <a:r>
              <a:rPr lang="en-CA" dirty="0"/>
              <a:t>Tidally locked to Jupiter (same side always faces Jupiter)</a:t>
            </a:r>
          </a:p>
          <a:p>
            <a:r>
              <a:rPr lang="en-CA" dirty="0"/>
              <a:t>About the same size as our moon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3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Europa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19255" cy="4351338"/>
          </a:xfrm>
        </p:spPr>
        <p:txBody>
          <a:bodyPr/>
          <a:lstStyle/>
          <a:p>
            <a:r>
              <a:rPr lang="en-CA" dirty="0"/>
              <a:t>Smallest Galilean Moon</a:t>
            </a:r>
          </a:p>
          <a:p>
            <a:r>
              <a:rPr lang="en-CA" dirty="0"/>
              <a:t>Crust is made of ice</a:t>
            </a:r>
          </a:p>
          <a:p>
            <a:r>
              <a:rPr lang="en-CA" dirty="0"/>
              <a:t>May contain subsurface ocean!</a:t>
            </a:r>
          </a:p>
          <a:p>
            <a:pPr lvl="1"/>
            <a:r>
              <a:rPr lang="en-CA" dirty="0"/>
              <a:t>Possible location for life!</a:t>
            </a:r>
          </a:p>
        </p:txBody>
      </p:sp>
    </p:spTree>
    <p:extLst>
      <p:ext uri="{BB962C8B-B14F-4D97-AF65-F5344CB8AC3E}">
        <p14:creationId xmlns:p14="http://schemas.microsoft.com/office/powerpoint/2010/main" val="328692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173" y="655781"/>
            <a:ext cx="8437418" cy="562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5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Ganymede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01145" cy="4351338"/>
          </a:xfrm>
        </p:spPr>
        <p:txBody>
          <a:bodyPr/>
          <a:lstStyle/>
          <a:p>
            <a:r>
              <a:rPr lang="en-CA" dirty="0"/>
              <a:t>Largest Moon in the solar system</a:t>
            </a:r>
          </a:p>
          <a:p>
            <a:r>
              <a:rPr lang="en-CA" dirty="0"/>
              <a:t>Has its own magnetic field</a:t>
            </a:r>
          </a:p>
          <a:p>
            <a:r>
              <a:rPr lang="en-CA" dirty="0"/>
              <a:t>Larger than Mercury but only about half as massive</a:t>
            </a:r>
          </a:p>
          <a:p>
            <a:pPr lvl="1"/>
            <a:r>
              <a:rPr lang="en-CA" dirty="0"/>
              <a:t>Mostly made of low density rocks and ice</a:t>
            </a:r>
          </a:p>
          <a:p>
            <a:r>
              <a:rPr lang="en-CA" dirty="0"/>
              <a:t>Thin O</a:t>
            </a:r>
            <a:r>
              <a:rPr lang="en-CA" baseline="-25000" dirty="0"/>
              <a:t>2</a:t>
            </a:r>
            <a:r>
              <a:rPr lang="en-CA" dirty="0"/>
              <a:t> atmosphere and average equatorial temperature of -160 </a:t>
            </a:r>
            <a:r>
              <a:rPr lang="en-CA" baseline="30000" dirty="0" err="1"/>
              <a:t>o</a:t>
            </a:r>
            <a:r>
              <a:rPr lang="en-CA" dirty="0" err="1"/>
              <a:t>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694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192</Words>
  <Application>Microsoft Office PowerPoint</Application>
  <PresentationFormat>Custom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Galileo Galilie</vt:lpstr>
      <vt:lpstr>The Father of Modern Astronomy</vt:lpstr>
      <vt:lpstr>PowerPoint Presentation</vt:lpstr>
      <vt:lpstr>PowerPoint Presentation</vt:lpstr>
      <vt:lpstr>PowerPoint Presentation</vt:lpstr>
      <vt:lpstr>Io</vt:lpstr>
      <vt:lpstr>Europa</vt:lpstr>
      <vt:lpstr>PowerPoint Presentation</vt:lpstr>
      <vt:lpstr>Ganymede</vt:lpstr>
      <vt:lpstr>Callisto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Galilie</dc:title>
  <dc:creator>Ian Doktor</dc:creator>
  <cp:lastModifiedBy>EPSB</cp:lastModifiedBy>
  <cp:revision>14</cp:revision>
  <cp:lastPrinted>2016-09-19T14:12:03Z</cp:lastPrinted>
  <dcterms:created xsi:type="dcterms:W3CDTF">2016-09-19T03:19:57Z</dcterms:created>
  <dcterms:modified xsi:type="dcterms:W3CDTF">2016-10-05T18:27:14Z</dcterms:modified>
</cp:coreProperties>
</file>