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68" r:id="rId11"/>
    <p:sldId id="262" r:id="rId1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F64E225-5078-4556-ADE8-C10F2F1C25A7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29477C7-4D3A-4044-B88A-927265EEB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9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2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2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7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201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29E5498-94AD-4C9E-82AD-4C7152650534}" type="datetimeFigureOut">
              <a:rPr lang="en-CA" smtClean="0"/>
              <a:t>2017-12-08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3184A9B-A877-44A2-AA23-E339D07C3E4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36605"/>
            <a:ext cx="8725671" cy="1190367"/>
          </a:xfrm>
        </p:spPr>
        <p:txBody>
          <a:bodyPr>
            <a:normAutofit/>
          </a:bodyPr>
          <a:lstStyle/>
          <a:p>
            <a:r>
              <a:rPr lang="en-CA" sz="4800" dirty="0" smtClean="0"/>
              <a:t>Period of Pendulums &amp; Springs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273643"/>
            <a:ext cx="9144000" cy="45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35949" y="342694"/>
            <a:ext cx="8445585" cy="4724400"/>
          </a:xfrm>
        </p:spPr>
        <p:txBody>
          <a:bodyPr>
            <a:normAutofit/>
          </a:bodyPr>
          <a:lstStyle/>
          <a:p>
            <a:r>
              <a:rPr lang="en-CA" sz="3200" dirty="0"/>
              <a:t>What does </a:t>
            </a:r>
            <a:r>
              <a:rPr lang="en-CA" sz="3200" i="1" dirty="0"/>
              <a:t>m</a:t>
            </a:r>
            <a:r>
              <a:rPr lang="en-CA" sz="3200" dirty="0"/>
              <a:t> represent? </a:t>
            </a:r>
            <a:endParaRPr lang="en-CA" sz="3200" dirty="0" smtClean="0"/>
          </a:p>
          <a:p>
            <a:r>
              <a:rPr lang="en-CA" sz="3200" dirty="0" smtClean="0"/>
              <a:t>Determine </a:t>
            </a:r>
            <a:r>
              <a:rPr lang="en-CA" sz="3200" dirty="0"/>
              <a:t>the value of </a:t>
            </a:r>
            <a:r>
              <a:rPr lang="en-CA" sz="3200" i="1" dirty="0"/>
              <a:t>m</a:t>
            </a:r>
            <a:r>
              <a:rPr lang="en-CA" sz="3200" dirty="0"/>
              <a:t> and use it to calculate the value of </a:t>
            </a:r>
            <a:r>
              <a:rPr lang="en-CA" sz="3200" i="1" dirty="0"/>
              <a:t>k</a:t>
            </a:r>
            <a:r>
              <a:rPr lang="en-CA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9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Page 218 # 10 - 20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61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4019" y="3940189"/>
            <a:ext cx="7680960" cy="178816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What is the linear relationship between the period of a pendulum and its length?</a:t>
            </a:r>
            <a:endParaRPr lang="en-CA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58" y="557574"/>
            <a:ext cx="5181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8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1825625"/>
            <a:ext cx="2874491" cy="435133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A pendulum was set at various lengths and its period was measured.  The data is summarized in the table :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72910"/>
              </p:ext>
            </p:extLst>
          </p:nvPr>
        </p:nvGraphicFramePr>
        <p:xfrm>
          <a:off x="4440401" y="1669808"/>
          <a:ext cx="365348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Length (cm)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Period (s)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10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0.63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20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0.90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35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1.20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65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1.63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80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1.82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100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1.97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150</a:t>
                      </a:r>
                      <a:endParaRPr lang="en-CA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2.40</a:t>
                      </a:r>
                      <a:endParaRPr lang="en-CA" sz="28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4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9666" y="75124"/>
            <a:ext cx="8927242" cy="5426336"/>
          </a:xfrm>
        </p:spPr>
        <p:txBody>
          <a:bodyPr>
            <a:normAutofit/>
          </a:bodyPr>
          <a:lstStyle/>
          <a:p>
            <a:r>
              <a:rPr lang="en-CA" sz="3200" dirty="0" smtClean="0"/>
              <a:t>What condition must be satisfied for a pendulum to swing in SHM?</a:t>
            </a:r>
          </a:p>
          <a:p>
            <a:r>
              <a:rPr lang="en-CA" sz="3200" dirty="0" smtClean="0"/>
              <a:t>Identify the manipulated and responding variables</a:t>
            </a:r>
          </a:p>
          <a:p>
            <a:r>
              <a:rPr lang="en-CA" sz="3200" dirty="0" smtClean="0"/>
              <a:t>Graph the data.  Is it linear</a:t>
            </a:r>
            <a:r>
              <a:rPr lang="en-CA" sz="3200" dirty="0" smtClean="0"/>
              <a:t>?</a:t>
            </a:r>
            <a:endParaRPr lang="en-CA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110" y="2648472"/>
            <a:ext cx="7084496" cy="406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61809" y="219127"/>
            <a:ext cx="8733909" cy="2573500"/>
          </a:xfrm>
        </p:spPr>
        <p:txBody>
          <a:bodyPr/>
          <a:lstStyle/>
          <a:p>
            <a:r>
              <a:rPr lang="en-CA" sz="2400" dirty="0"/>
              <a:t>Create another column of data for T</a:t>
            </a:r>
            <a:r>
              <a:rPr lang="en-CA" sz="2400" baseline="30000" dirty="0"/>
              <a:t>2</a:t>
            </a:r>
            <a:endParaRPr lang="en-CA" sz="2400" dirty="0"/>
          </a:p>
          <a:p>
            <a:r>
              <a:rPr lang="en-CA" sz="2400" dirty="0"/>
              <a:t>Create a graph of T</a:t>
            </a:r>
            <a:r>
              <a:rPr lang="en-CA" sz="2400" baseline="30000" dirty="0"/>
              <a:t>2</a:t>
            </a:r>
            <a:r>
              <a:rPr lang="en-CA" sz="2400" dirty="0"/>
              <a:t> vs l</a:t>
            </a:r>
          </a:p>
          <a:p>
            <a:r>
              <a:rPr lang="en-CA" sz="2400" dirty="0"/>
              <a:t>Write an equation in the form y = mx + b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31" y="2230611"/>
            <a:ext cx="6154181" cy="3664849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6609063" y="4968241"/>
            <a:ext cx="2534937" cy="567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i="1" dirty="0" smtClean="0">
                <a:solidFill>
                  <a:srgbClr val="FF0000"/>
                </a:solidFill>
              </a:rPr>
              <a:t>y</a:t>
            </a:r>
            <a:r>
              <a:rPr lang="en-CA" sz="2400" dirty="0" smtClean="0">
                <a:solidFill>
                  <a:srgbClr val="FF0000"/>
                </a:solidFill>
              </a:rPr>
              <a:t> = 3.83</a:t>
            </a:r>
            <a:r>
              <a:rPr lang="en-CA" sz="2400" i="1" dirty="0" smtClean="0">
                <a:solidFill>
                  <a:srgbClr val="FF0000"/>
                </a:solidFill>
              </a:rPr>
              <a:t>x</a:t>
            </a:r>
            <a:r>
              <a:rPr lang="en-CA" sz="2400" dirty="0" smtClean="0">
                <a:solidFill>
                  <a:srgbClr val="FF0000"/>
                </a:solidFill>
              </a:rPr>
              <a:t> +0.089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2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44188" y="515689"/>
            <a:ext cx="7680960" cy="1560246"/>
          </a:xfrm>
        </p:spPr>
        <p:txBody>
          <a:bodyPr/>
          <a:lstStyle/>
          <a:p>
            <a:r>
              <a:rPr lang="en-CA" sz="2400" dirty="0"/>
              <a:t>What does </a:t>
            </a:r>
            <a:r>
              <a:rPr lang="en-CA" sz="2400" i="1" dirty="0"/>
              <a:t>m</a:t>
            </a:r>
            <a:r>
              <a:rPr lang="en-CA" sz="2400" dirty="0"/>
              <a:t> represent? </a:t>
            </a:r>
            <a:endParaRPr lang="en-CA" sz="2400" dirty="0" smtClean="0"/>
          </a:p>
          <a:p>
            <a:r>
              <a:rPr lang="en-CA" sz="2400" dirty="0" smtClean="0"/>
              <a:t>Determine </a:t>
            </a:r>
            <a:r>
              <a:rPr lang="en-CA" sz="2400" dirty="0"/>
              <a:t>the value of </a:t>
            </a:r>
            <a:r>
              <a:rPr lang="en-CA" sz="2400" i="1" dirty="0"/>
              <a:t>m</a:t>
            </a:r>
            <a:r>
              <a:rPr lang="en-CA" sz="2400" dirty="0"/>
              <a:t> and use it to calculate the value of </a:t>
            </a:r>
            <a:r>
              <a:rPr lang="en-CA" sz="2400" i="1" dirty="0"/>
              <a:t>g</a:t>
            </a:r>
            <a:r>
              <a:rPr lang="en-CA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A spring vibrates in SHM when various masses are placed on it.  The period of the springs vibration is recorded in the table below:</a:t>
            </a:r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32222"/>
              </p:ext>
            </p:extLst>
          </p:nvPr>
        </p:nvGraphicFramePr>
        <p:xfrm>
          <a:off x="847789" y="2935750"/>
          <a:ext cx="2285218" cy="2969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Mass (g)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Period (s)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65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0.78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1.84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2.15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200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2.32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300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3.46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500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4.50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212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650</a:t>
                      </a:r>
                      <a:endParaRPr lang="en-C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5.05</a:t>
                      </a:r>
                      <a:endParaRPr lang="en-CA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4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19475" y="334457"/>
            <a:ext cx="7680960" cy="1296635"/>
          </a:xfrm>
        </p:spPr>
        <p:txBody>
          <a:bodyPr/>
          <a:lstStyle/>
          <a:p>
            <a:r>
              <a:rPr lang="en-CA" sz="2400" dirty="0"/>
              <a:t>Identify the manipulated and responding variables</a:t>
            </a:r>
          </a:p>
          <a:p>
            <a:r>
              <a:rPr lang="en-CA" sz="2400" dirty="0"/>
              <a:t>Graph the data.  Is it linear?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82" y="1398759"/>
            <a:ext cx="8171807" cy="491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7322" y="313145"/>
            <a:ext cx="7692808" cy="182869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Create </a:t>
            </a:r>
            <a:r>
              <a:rPr lang="en-CA" sz="2800" dirty="0" smtClean="0"/>
              <a:t>another column of data for T</a:t>
            </a:r>
            <a:r>
              <a:rPr lang="en-CA" sz="2800" baseline="30000" dirty="0" smtClean="0"/>
              <a:t>2</a:t>
            </a:r>
            <a:endParaRPr lang="en-CA" sz="2800" dirty="0" smtClean="0"/>
          </a:p>
          <a:p>
            <a:r>
              <a:rPr lang="en-CA" sz="2800" dirty="0" smtClean="0"/>
              <a:t>Create a graph of T</a:t>
            </a:r>
            <a:r>
              <a:rPr lang="en-CA" sz="2800" baseline="30000" dirty="0" smtClean="0"/>
              <a:t>2</a:t>
            </a:r>
            <a:r>
              <a:rPr lang="en-CA" sz="2800" dirty="0" smtClean="0"/>
              <a:t> </a:t>
            </a:r>
            <a:r>
              <a:rPr lang="en-CA" sz="2800" dirty="0" err="1" smtClean="0"/>
              <a:t>vs</a:t>
            </a:r>
            <a:r>
              <a:rPr lang="en-CA" sz="2800" dirty="0" smtClean="0"/>
              <a:t> m</a:t>
            </a:r>
          </a:p>
          <a:p>
            <a:r>
              <a:rPr lang="en-CA" sz="2800" dirty="0" smtClean="0"/>
              <a:t>Write an equation in the form y = mx + b</a:t>
            </a:r>
          </a:p>
          <a:p>
            <a:endParaRPr lang="en-CA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39698" y="4337330"/>
            <a:ext cx="2265406" cy="786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>
                <a:solidFill>
                  <a:srgbClr val="FF0000"/>
                </a:solidFill>
              </a:rPr>
              <a:t>y= 41.5</a:t>
            </a:r>
            <a:r>
              <a:rPr lang="en-CA" sz="2800" i="1" dirty="0" smtClean="0">
                <a:solidFill>
                  <a:srgbClr val="FF0000"/>
                </a:solidFill>
              </a:rPr>
              <a:t>x</a:t>
            </a:r>
            <a:r>
              <a:rPr lang="en-CA" sz="2800" dirty="0" smtClean="0">
                <a:solidFill>
                  <a:srgbClr val="FF0000"/>
                </a:solidFill>
              </a:rPr>
              <a:t> -1.12</a:t>
            </a:r>
          </a:p>
          <a:p>
            <a:endParaRPr lang="en-CA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17" y="2369899"/>
            <a:ext cx="6302075" cy="369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5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223</TotalTime>
  <Words>261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Tahoma</vt:lpstr>
      <vt:lpstr>Tunga</vt:lpstr>
      <vt:lpstr>Mylar</vt:lpstr>
      <vt:lpstr>Period of Pendulums &amp; Springs</vt:lpstr>
      <vt:lpstr>PowerPoint Presentation</vt:lpstr>
      <vt:lpstr>Example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of Pendulums</dc:title>
  <dc:creator>Ian Doktor</dc:creator>
  <cp:lastModifiedBy>EPSB</cp:lastModifiedBy>
  <cp:revision>12</cp:revision>
  <cp:lastPrinted>2017-12-08T14:36:51Z</cp:lastPrinted>
  <dcterms:created xsi:type="dcterms:W3CDTF">2013-11-30T22:40:27Z</dcterms:created>
  <dcterms:modified xsi:type="dcterms:W3CDTF">2017-12-08T16:55:50Z</dcterms:modified>
</cp:coreProperties>
</file>