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9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A1513DA-238B-4212-BC5A-C7D8E6B831EE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C12893A-8F3B-4DBD-94BD-1BB92E58A7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61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DF470E6-9245-4C26-B456-6E5946A7F6E5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206D5FE-EE05-48DE-A34C-45AFB62F3A1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6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2BC90-F9E7-4D56-8158-F45EA64C531D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/>
              <a:t>The picture is a hyperlink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37B890-BCB0-49A2-9278-850F381DC0F9}" type="datetimeFigureOut">
              <a:rPr lang="en-CA" smtClean="0"/>
              <a:pPr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7A8011-35E0-4121-A72F-F80453AD03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alter-fendt.de/ph11e/projecti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ir.netfirms.com/englishhtm/ThrowABall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1"/>
            <a:ext cx="9144000" cy="68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981" y="11021"/>
            <a:ext cx="7772400" cy="4267200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Horizontally Launched Projectiles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462088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Example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568952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An object is thrown horizontally from the top of a building 85.0 m high.  If the object hits the ground 67.8 m from the base of the building what was the horizontal velocity of the object?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Page 142 # 1 - 8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Projectile Motion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If an object travels through the air only under the influence of gravity it is a projectile.</a:t>
            </a:r>
          </a:p>
          <a:p>
            <a:pPr eaLnBrk="1" hangingPunct="1"/>
            <a:r>
              <a:rPr lang="en-US" altLang="zh-CN" sz="3600" dirty="0">
                <a:latin typeface="Times New Roman" pitchFamily="18" charset="0"/>
                <a:ea typeface="宋体" pitchFamily="2" charset="-122"/>
              </a:rPr>
              <a:t>Projectiles can be thrown horizontally or at angles.</a:t>
            </a:r>
          </a:p>
          <a:p>
            <a:pPr eaLnBrk="1" hangingPunct="1"/>
            <a:r>
              <a:rPr lang="en-US" altLang="zh-CN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</a:rPr>
              <a:t>What will the path (trajectory) of a ball thrown horizontally off a cliff be?</a:t>
            </a:r>
          </a:p>
          <a:p>
            <a:pPr eaLnBrk="1" hangingPunct="1"/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0" name="Picture 6" descr="image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  <a:ea typeface="宋体" pitchFamily="2" charset="-122"/>
              </a:rPr>
              <a:t>What did you notice about the horizontal and vertical velocity?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  <a:ea typeface="宋体" pitchFamily="2" charset="-122"/>
              </a:rPr>
              <a:t>Is anything pulling the cannon ball horizontally?  Vertically?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  <a:ea typeface="宋体" pitchFamily="2" charset="-122"/>
              </a:rPr>
              <a:t>Gravity causes the ball to accelerate.  In what direction?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</a:rPr>
              <a:t>Horizontal velocity is </a:t>
            </a:r>
            <a:r>
              <a:rPr lang="en-US" altLang="zh-CN" sz="3200" dirty="0">
                <a:solidFill>
                  <a:srgbClr val="FF0000"/>
                </a:solidFill>
                <a:ea typeface="宋体" pitchFamily="2" charset="-122"/>
              </a:rPr>
              <a:t>CONSTANT</a:t>
            </a:r>
            <a:r>
              <a:rPr lang="en-US" altLang="zh-CN" sz="3200" dirty="0">
                <a:ea typeface="宋体" pitchFamily="2" charset="-12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</a:rPr>
              <a:t>Initial vertical velocity is zero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</a:rPr>
              <a:t>Vertical velocity increases in the downward direction (usually given a negative sign)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1"/>
            <a:ext cx="8435280" cy="44965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ea typeface="宋体" pitchFamily="2" charset="-122"/>
              </a:rPr>
              <a:t>x-component of velocity is initially some value; IT DOES NOT CHANGE</a:t>
            </a:r>
          </a:p>
          <a:p>
            <a:pPr eaLnBrk="1" hangingPunct="1"/>
            <a:r>
              <a:rPr lang="en-US" altLang="zh-CN" sz="3200" dirty="0">
                <a:ea typeface="宋体" pitchFamily="2" charset="-122"/>
              </a:rPr>
              <a:t>Y-component of velocity is 0 at the start but grows bigger as time passes</a:t>
            </a:r>
          </a:p>
          <a:p>
            <a:pPr eaLnBrk="1" hangingPunct="1"/>
            <a:r>
              <a:rPr lang="en-US" altLang="zh-CN" sz="3200" dirty="0">
                <a:ea typeface="宋体" pitchFamily="2" charset="-122"/>
              </a:rPr>
              <a:t>Projectiles follow </a:t>
            </a:r>
            <a:r>
              <a:rPr lang="en-US" altLang="zh-CN" sz="3200" u="sng" dirty="0">
                <a:ea typeface="宋体" pitchFamily="2" charset="-122"/>
              </a:rPr>
              <a:t>parabolic</a:t>
            </a:r>
            <a:r>
              <a:rPr lang="en-US" altLang="zh-CN" sz="3200" dirty="0">
                <a:ea typeface="宋体" pitchFamily="2" charset="-122"/>
              </a:rPr>
              <a:t> paths</a:t>
            </a:r>
            <a:endParaRPr lang="en-US" altLang="zh-CN" sz="3200" u="sng" dirty="0">
              <a:ea typeface="宋体" pitchFamily="2" charset="-122"/>
            </a:endParaRPr>
          </a:p>
        </p:txBody>
      </p:sp>
      <p:pic>
        <p:nvPicPr>
          <p:cNvPr id="116744" name="Picture 8" descr="dro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96951"/>
            <a:ext cx="4752528" cy="34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Analysis of a cannon ball!</a:t>
            </a:r>
          </a:p>
        </p:txBody>
      </p:sp>
      <p:pic>
        <p:nvPicPr>
          <p:cNvPr id="73731" name="Picture 6" descr="Horizontal Projecti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496"/>
          </a:xfrm>
        </p:spPr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764704"/>
            <a:ext cx="8229600" cy="4525963"/>
          </a:xfrm>
        </p:spPr>
        <p:txBody>
          <a:bodyPr>
            <a:noAutofit/>
          </a:bodyPr>
          <a:lstStyle/>
          <a:p>
            <a:r>
              <a:rPr lang="en-CA" sz="3200" dirty="0"/>
              <a:t>A baseball is thrown vertically upwards with an initial velocity of 15 m/s.  </a:t>
            </a:r>
          </a:p>
          <a:p>
            <a:pPr lvl="1"/>
            <a:r>
              <a:rPr lang="en-CA" sz="2000" dirty="0"/>
              <a:t>What will its velocity be at it’s highest point?</a:t>
            </a:r>
          </a:p>
          <a:p>
            <a:pPr lvl="1"/>
            <a:r>
              <a:rPr lang="en-CA" sz="2000" dirty="0"/>
              <a:t>What is the ball’s maximum height?</a:t>
            </a:r>
          </a:p>
          <a:p>
            <a:pPr lvl="1"/>
            <a:r>
              <a:rPr lang="en-CA" sz="2000" dirty="0"/>
              <a:t>How fast will the ball be moving after 1 s?</a:t>
            </a:r>
          </a:p>
          <a:p>
            <a:pPr lvl="1"/>
            <a:r>
              <a:rPr lang="en-CA" sz="2000" dirty="0"/>
              <a:t>What will the ball’s velocity be when it strikes the ground?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A cannon is fired horizontally from a 10 m cliff.  If the muzzle velocity is 55 m/s how long is the projectile in the air?  What is the range (horizontal displacement)?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Example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A ball is thrown horizontally from the top of a building at a velocity of 6.5 m/s.  If the object takes 7.5 s to reach the ground, how high is the building? </a:t>
            </a:r>
          </a:p>
          <a:p>
            <a:pPr eaLnBrk="1" hangingPunct="1"/>
            <a:r>
              <a:rPr lang="en-US" altLang="zh-CN" dirty="0">
                <a:ea typeface="宋体" pitchFamily="2" charset="-122"/>
              </a:rPr>
              <a:t>How far from the base of the building does the ball land?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</TotalTime>
  <Words>339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Horizontally Launched Projectiles</vt:lpstr>
      <vt:lpstr>Projectile Motion</vt:lpstr>
      <vt:lpstr>PowerPoint Presentation</vt:lpstr>
      <vt:lpstr>PowerPoint Presentation</vt:lpstr>
      <vt:lpstr>PowerPoint Presentation</vt:lpstr>
      <vt:lpstr>Analysis of a cannon ball!</vt:lpstr>
      <vt:lpstr>Example</vt:lpstr>
      <vt:lpstr>Example</vt:lpstr>
      <vt:lpstr>Example</vt:lpstr>
      <vt:lpstr>Example</vt:lpstr>
      <vt:lpstr>Example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Horizontally Launched Projectiles</dc:title>
  <dc:creator>Ian</dc:creator>
  <cp:lastModifiedBy>Ian Doktor</cp:lastModifiedBy>
  <cp:revision>13</cp:revision>
  <dcterms:created xsi:type="dcterms:W3CDTF">2010-06-24T15:12:06Z</dcterms:created>
  <dcterms:modified xsi:type="dcterms:W3CDTF">2017-09-28T16:18:00Z</dcterms:modified>
</cp:coreProperties>
</file>