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F915-AC22-4BC1-ACB5-2D11CEDC24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4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tZ7OVoI2n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4126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Active Galaxies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804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"/>
            <a:ext cx="7086600" cy="68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650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0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629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what causes active galactic nuclei. </a:t>
            </a:r>
            <a:endParaRPr lang="en-US" dirty="0"/>
          </a:p>
          <a:p>
            <a:r>
              <a:rPr lang="en-US" dirty="0" smtClean="0"/>
              <a:t>Why don’t we see any active galaxies near us?</a:t>
            </a:r>
          </a:p>
          <a:p>
            <a:r>
              <a:rPr lang="en-US" dirty="0" smtClean="0"/>
              <a:t>What is the Eddington Limit and what does it tell us about Active Galaxies?</a:t>
            </a:r>
          </a:p>
          <a:p>
            <a:r>
              <a:rPr lang="en-US" dirty="0" smtClean="0"/>
              <a:t>What is a Blazar?</a:t>
            </a:r>
          </a:p>
        </p:txBody>
      </p:sp>
    </p:spTree>
    <p:extLst>
      <p:ext uri="{BB962C8B-B14F-4D97-AF65-F5344CB8AC3E}">
        <p14:creationId xmlns:p14="http://schemas.microsoft.com/office/powerpoint/2010/main" val="303281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tZ7OVoI2n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/>
          <a:lstStyle/>
          <a:p>
            <a:r>
              <a:rPr lang="en-US" dirty="0" smtClean="0"/>
              <a:t>The farthest objects in the visible universe are called Quasars.</a:t>
            </a:r>
          </a:p>
          <a:p>
            <a:pPr lvl="1"/>
            <a:r>
              <a:rPr lang="en-US" dirty="0" smtClean="0"/>
              <a:t>Quasi-stellar object</a:t>
            </a:r>
          </a:p>
          <a:p>
            <a:r>
              <a:rPr lang="en-US" dirty="0" smtClean="0"/>
              <a:t>Up to 13 </a:t>
            </a:r>
            <a:r>
              <a:rPr lang="en-US" b="1" dirty="0" smtClean="0"/>
              <a:t>billion </a:t>
            </a:r>
            <a:r>
              <a:rPr lang="en-US" dirty="0" smtClean="0"/>
              <a:t>light years away!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no bigger than the solar system they can be up to 100 times brighter than the entire Milky Way Galaxy</a:t>
            </a:r>
            <a:r>
              <a:rPr lang="en-US" dirty="0" smtClean="0"/>
              <a:t>!</a:t>
            </a:r>
          </a:p>
          <a:p>
            <a:r>
              <a:rPr lang="en-US" dirty="0" smtClean="0"/>
              <a:t>Quasar 3C 273 has a visual magnitude of +12.9 but an absolute magnitude of -26.7.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2057400"/>
          </a:xfrm>
        </p:spPr>
        <p:txBody>
          <a:bodyPr/>
          <a:lstStyle/>
          <a:p>
            <a:r>
              <a:rPr lang="en-US" dirty="0" smtClean="0"/>
              <a:t>Early galaxies had a black hole at the center</a:t>
            </a:r>
          </a:p>
          <a:p>
            <a:r>
              <a:rPr lang="en-US" dirty="0" smtClean="0"/>
              <a:t>Gas &amp; dust get pulled into the </a:t>
            </a:r>
            <a:r>
              <a:rPr lang="en-US" dirty="0" err="1" smtClean="0"/>
              <a:t>blackhole</a:t>
            </a:r>
            <a:endParaRPr lang="en-US" dirty="0" smtClean="0"/>
          </a:p>
          <a:p>
            <a:r>
              <a:rPr lang="en-US" dirty="0" smtClean="0"/>
              <a:t>As the gas/dust speed up it starts to glow.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553200" cy="436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8100"/>
            <a:ext cx="8229600" cy="2514600"/>
          </a:xfrm>
        </p:spPr>
        <p:txBody>
          <a:bodyPr/>
          <a:lstStyle/>
          <a:p>
            <a:r>
              <a:rPr lang="en-US" dirty="0" smtClean="0"/>
              <a:t>Because they are so far away, other galaxies are often in front of them.</a:t>
            </a:r>
          </a:p>
          <a:p>
            <a:r>
              <a:rPr lang="en-US" dirty="0" smtClean="0"/>
              <a:t>The closer galaxy can create a powerful gravitation lens.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239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62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3429000" cy="33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1"/>
            <a:ext cx="4343400" cy="42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819400"/>
          </a:xfrm>
        </p:spPr>
        <p:txBody>
          <a:bodyPr/>
          <a:lstStyle/>
          <a:p>
            <a:r>
              <a:rPr lang="en-US" dirty="0" smtClean="0"/>
              <a:t>Some active galaxies emit strong radio waves</a:t>
            </a:r>
          </a:p>
          <a:p>
            <a:r>
              <a:rPr lang="en-US" dirty="0" smtClean="0"/>
              <a:t>Usually in the  form of two lobes coming off the galaxy.</a:t>
            </a:r>
          </a:p>
          <a:p>
            <a:r>
              <a:rPr lang="en-US" dirty="0" smtClean="0"/>
              <a:t>Due to particles accelerating around magnetic field lines.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57675"/>
            <a:ext cx="3476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185</Words>
  <Application>Microsoft Office PowerPoint</Application>
  <PresentationFormat>On-screen Show (4:3)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Active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Galaxy</vt:lpstr>
      <vt:lpstr>PowerPoint Presentation</vt:lpstr>
      <vt:lpstr>PowerPoint Presentation</vt:lpstr>
      <vt:lpstr>PowerPoint Presentation</vt:lpstr>
      <vt:lpstr>Homework Questions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Quasars</dc:title>
  <dc:creator>EPSB</dc:creator>
  <cp:lastModifiedBy>Ian Doktor</cp:lastModifiedBy>
  <cp:revision>7</cp:revision>
  <dcterms:created xsi:type="dcterms:W3CDTF">2016-11-02T19:17:55Z</dcterms:created>
  <dcterms:modified xsi:type="dcterms:W3CDTF">2020-10-16T14:47:36Z</dcterms:modified>
</cp:coreProperties>
</file>