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4" r:id="rId8"/>
    <p:sldId id="265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5E84-C059-4D55-881B-09F8EE52CAD7}" type="datetimeFigureOut">
              <a:rPr lang="en-CA" smtClean="0"/>
              <a:pPr/>
              <a:t>2017-08-28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1FC89-385B-4B12-B946-3D961F7E0C0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5E84-C059-4D55-881B-09F8EE52CAD7}" type="datetimeFigureOut">
              <a:rPr lang="en-CA" smtClean="0"/>
              <a:pPr/>
              <a:t>2017-08-28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FC89-385B-4B12-B946-3D961F7E0C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5E84-C059-4D55-881B-09F8EE52CAD7}" type="datetimeFigureOut">
              <a:rPr lang="en-CA" smtClean="0"/>
              <a:pPr/>
              <a:t>2017-08-28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FC89-385B-4B12-B946-3D961F7E0C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5E84-C059-4D55-881B-09F8EE52CAD7}" type="datetimeFigureOut">
              <a:rPr lang="en-CA" smtClean="0"/>
              <a:pPr/>
              <a:t>2017-08-28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FC89-385B-4B12-B946-3D961F7E0C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5E84-C059-4D55-881B-09F8EE52CAD7}" type="datetimeFigureOut">
              <a:rPr lang="en-CA" smtClean="0"/>
              <a:pPr/>
              <a:t>2017-08-28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FC89-385B-4B12-B946-3D961F7E0C0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5E84-C059-4D55-881B-09F8EE52CAD7}" type="datetimeFigureOut">
              <a:rPr lang="en-CA" smtClean="0"/>
              <a:pPr/>
              <a:t>2017-08-28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FC89-385B-4B12-B946-3D961F7E0C0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5E84-C059-4D55-881B-09F8EE52CAD7}" type="datetimeFigureOut">
              <a:rPr lang="en-CA" smtClean="0"/>
              <a:pPr/>
              <a:t>2017-08-28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FC89-385B-4B12-B946-3D961F7E0C0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5E84-C059-4D55-881B-09F8EE52CAD7}" type="datetimeFigureOut">
              <a:rPr lang="en-CA" smtClean="0"/>
              <a:pPr/>
              <a:t>2017-08-28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FC89-385B-4B12-B946-3D961F7E0C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5E84-C059-4D55-881B-09F8EE52CAD7}" type="datetimeFigureOut">
              <a:rPr lang="en-CA" smtClean="0"/>
              <a:pPr/>
              <a:t>2017-08-28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FC89-385B-4B12-B946-3D961F7E0C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5E84-C059-4D55-881B-09F8EE52CAD7}" type="datetimeFigureOut">
              <a:rPr lang="en-CA" smtClean="0"/>
              <a:pPr/>
              <a:t>2017-08-28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FC89-385B-4B12-B946-3D961F7E0C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5E84-C059-4D55-881B-09F8EE52CAD7}" type="datetimeFigureOut">
              <a:rPr lang="en-CA" smtClean="0"/>
              <a:pPr/>
              <a:t>2017-08-28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FC89-385B-4B12-B946-3D961F7E0C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4DD5E84-C059-4D55-881B-09F8EE52CAD7}" type="datetimeFigureOut">
              <a:rPr lang="en-CA" smtClean="0"/>
              <a:pPr/>
              <a:t>2017-08-28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1FC89-385B-4B12-B946-3D961F7E0C0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47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4293096"/>
            <a:ext cx="8422704" cy="1447800"/>
          </a:xfrm>
        </p:spPr>
        <p:txBody>
          <a:bodyPr/>
          <a:lstStyle/>
          <a:p>
            <a:r>
              <a:rPr lang="en-CA" b="1" dirty="0">
                <a:solidFill>
                  <a:schemeClr val="bg1"/>
                </a:solidFill>
              </a:rPr>
              <a:t>Velocity &amp; Speed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847" y="260648"/>
            <a:ext cx="8229600" cy="835496"/>
          </a:xfrm>
        </p:spPr>
        <p:txBody>
          <a:bodyPr>
            <a:normAutofit/>
          </a:bodyPr>
          <a:lstStyle/>
          <a:p>
            <a:r>
              <a:rPr lang="en-CA" dirty="0"/>
              <a:t>Average Velocity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6791"/>
          </a:xfrm>
        </p:spPr>
        <p:txBody>
          <a:bodyPr>
            <a:normAutofit/>
          </a:bodyPr>
          <a:lstStyle/>
          <a:p>
            <a:r>
              <a:rPr lang="en-CA" dirty="0"/>
              <a:t>Average velocity is the change in displacement over a time interval.</a:t>
            </a:r>
          </a:p>
          <a:p>
            <a:r>
              <a:rPr lang="en-CA" dirty="0">
                <a:solidFill>
                  <a:srgbClr val="C00000"/>
                </a:solidFill>
              </a:rPr>
              <a:t>Velocity is a vector so direction must be indicated</a:t>
            </a:r>
          </a:p>
          <a:p>
            <a:r>
              <a:rPr lang="en-CA" dirty="0"/>
              <a:t>Mathematically it is represented by:</a:t>
            </a:r>
          </a:p>
          <a:p>
            <a:pPr>
              <a:buNone/>
            </a:pPr>
            <a:endParaRPr lang="en-CA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332163" y="3573463"/>
          <a:ext cx="2889250" cy="12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1091880" imgH="469800" progId="Equation.3">
                  <p:embed/>
                </p:oleObj>
              </mc:Choice>
              <mc:Fallback>
                <p:oleObj name="Equation" r:id="rId3" imgW="109188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2163" y="3573463"/>
                        <a:ext cx="2889250" cy="1243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4797152"/>
            <a:ext cx="8229600" cy="1756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Average velocity is</a:t>
            </a:r>
            <a:r>
              <a:rPr kumimoji="0" lang="en-CA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also the slope of a position time graph.</a:t>
            </a:r>
            <a:endParaRPr kumimoji="0" lang="en-C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Average Speed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>
            <a:normAutofit/>
          </a:bodyPr>
          <a:lstStyle/>
          <a:p>
            <a:r>
              <a:rPr lang="en-CA" sz="3200" dirty="0"/>
              <a:t>Average speed depends on </a:t>
            </a:r>
            <a:r>
              <a:rPr lang="en-CA" sz="3200" i="1" dirty="0"/>
              <a:t>distance</a:t>
            </a:r>
            <a:r>
              <a:rPr lang="en-CA" sz="3200" dirty="0"/>
              <a:t> and time</a:t>
            </a:r>
          </a:p>
          <a:p>
            <a:pPr lvl="1"/>
            <a:r>
              <a:rPr lang="en-CA" sz="2000" dirty="0"/>
              <a:t>Speed does not depend on direction</a:t>
            </a:r>
          </a:p>
          <a:p>
            <a:r>
              <a:rPr lang="en-CA" sz="3200" dirty="0"/>
              <a:t>Mathematically it is: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779291"/>
              </p:ext>
            </p:extLst>
          </p:nvPr>
        </p:nvGraphicFramePr>
        <p:xfrm>
          <a:off x="3635896" y="3789040"/>
          <a:ext cx="2203450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482400" imgH="393480" progId="Equation.DSMT4">
                  <p:embed/>
                </p:oleObj>
              </mc:Choice>
              <mc:Fallback>
                <p:oleObj name="Equation" r:id="rId3" imgW="4824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789040"/>
                        <a:ext cx="2203450" cy="179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1462088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Example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077200" cy="3810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4000" dirty="0">
                <a:latin typeface="Times New Roman" pitchFamily="18" charset="0"/>
                <a:ea typeface="宋体" pitchFamily="2" charset="-122"/>
              </a:rPr>
              <a:t>A dog runs 10 m north and then turns around and runs 18 m south.  If it takes the dog 32 s:</a:t>
            </a:r>
          </a:p>
          <a:p>
            <a:pPr lvl="1" eaLnBrk="1" hangingPunct="1"/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What is the average speed?</a:t>
            </a:r>
          </a:p>
          <a:p>
            <a:pPr lvl="1" eaLnBrk="1" hangingPunct="1"/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What is the average velocity?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Example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z="3600" dirty="0">
                <a:ea typeface="宋体" pitchFamily="2" charset="-122"/>
              </a:rPr>
              <a:t>A photon travels with a speed of 3.0 </a:t>
            </a:r>
            <a:r>
              <a:rPr lang="en-US" altLang="zh-CN" sz="3600" i="1" dirty="0">
                <a:ea typeface="宋体" pitchFamily="2" charset="-122"/>
              </a:rPr>
              <a:t>x</a:t>
            </a:r>
            <a:r>
              <a:rPr lang="en-US" altLang="zh-CN" sz="3600" dirty="0">
                <a:ea typeface="宋体" pitchFamily="2" charset="-122"/>
              </a:rPr>
              <a:t> 10</a:t>
            </a:r>
            <a:r>
              <a:rPr lang="en-US" altLang="zh-CN" sz="3600" baseline="30000" dirty="0">
                <a:ea typeface="宋体" pitchFamily="2" charset="-122"/>
              </a:rPr>
              <a:t>8</a:t>
            </a:r>
            <a:r>
              <a:rPr lang="en-US" altLang="zh-CN" sz="3600" dirty="0">
                <a:ea typeface="宋体" pitchFamily="2" charset="-122"/>
              </a:rPr>
              <a:t> m/s. How long does it take to travel from the Earth to the sun (</a:t>
            </a:r>
            <a:r>
              <a:rPr lang="en-US" altLang="zh-CN" sz="3600" i="1" dirty="0">
                <a:ea typeface="宋体" pitchFamily="2" charset="-122"/>
              </a:rPr>
              <a:t>d = 1.49 x 10</a:t>
            </a:r>
            <a:r>
              <a:rPr lang="en-US" altLang="zh-CN" sz="3600" i="1" baseline="30000" dirty="0">
                <a:ea typeface="宋体" pitchFamily="2" charset="-122"/>
              </a:rPr>
              <a:t>11</a:t>
            </a:r>
            <a:r>
              <a:rPr lang="en-US" altLang="zh-CN" sz="3600" i="1" dirty="0">
                <a:ea typeface="宋体" pitchFamily="2" charset="-122"/>
              </a:rPr>
              <a:t> </a:t>
            </a:r>
            <a:r>
              <a:rPr lang="en-US" altLang="zh-CN" sz="3600" dirty="0">
                <a:ea typeface="宋体" pitchFamily="2" charset="-122"/>
              </a:rPr>
              <a:t>m)?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98B6D0C-3E99-4FC7-AFEE-B6F27DAC0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077072"/>
            <a:ext cx="4581326" cy="25929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CA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en-US" altLang="zh-CN" sz="3900" dirty="0">
                <a:latin typeface="Times New Roman" pitchFamily="18" charset="0"/>
                <a:ea typeface="宋体" pitchFamily="2" charset="-122"/>
              </a:rPr>
              <a:t>A bird flies north at 7.5 m/s for 2.0 minutes.  Now, its tired so it slows down to 4.5 m/s.  It now travels at this speed for 2.0 more minutes. Finally it turns around a flies the other direction at 6.0 m/s for 3.0 min. Find:</a:t>
            </a:r>
          </a:p>
          <a:p>
            <a:pPr lvl="1"/>
            <a:r>
              <a:rPr lang="en-US" sz="2600" dirty="0">
                <a:latin typeface="Times New Roman" pitchFamily="18" charset="0"/>
                <a:ea typeface="宋体" pitchFamily="2" charset="-122"/>
              </a:rPr>
              <a:t>Create a Position-Time graph that shows this motion</a:t>
            </a:r>
          </a:p>
          <a:p>
            <a:pPr lvl="1"/>
            <a:r>
              <a:rPr lang="en-US" sz="2600" dirty="0">
                <a:latin typeface="Times New Roman" pitchFamily="18" charset="0"/>
                <a:ea typeface="宋体" pitchFamily="2" charset="-122"/>
              </a:rPr>
              <a:t>Determine the average velocity of the entire trip</a:t>
            </a:r>
          </a:p>
          <a:p>
            <a:pPr lvl="1"/>
            <a:r>
              <a:rPr lang="en-US" sz="2600" dirty="0">
                <a:latin typeface="Times New Roman" pitchFamily="18" charset="0"/>
                <a:ea typeface="宋体" pitchFamily="2" charset="-122"/>
              </a:rPr>
              <a:t>Determine the average speed of the entire trip.</a:t>
            </a:r>
          </a:p>
          <a:p>
            <a:pPr lvl="1"/>
            <a:endParaRPr lang="en-US" dirty="0">
              <a:latin typeface="Times New Roman" pitchFamily="18" charset="0"/>
              <a:ea typeface="宋体" pitchFamily="2" charset="-122"/>
            </a:endParaRPr>
          </a:p>
          <a:p>
            <a:pPr lvl="1"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sun orbits around the center of the Milky Way with an orbital speed of 220 km/s.  The orbital distance it makes is approximately 1.56 x 10</a:t>
            </a:r>
            <a:r>
              <a:rPr lang="en-US" sz="3200" baseline="30000" dirty="0"/>
              <a:t>21</a:t>
            </a:r>
            <a:r>
              <a:rPr lang="en-US" sz="3200" dirty="0"/>
              <a:t> m. How many years does it take for the sun to make one complete trip around the Milky Way?</a:t>
            </a:r>
          </a:p>
        </p:txBody>
      </p:sp>
    </p:spTree>
    <p:extLst>
      <p:ext uri="{BB962C8B-B14F-4D97-AF65-F5344CB8AC3E}">
        <p14:creationId xmlns:p14="http://schemas.microsoft.com/office/powerpoint/2010/main" val="1738165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-3448"/>
            <a:ext cx="6804248" cy="6804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89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/>
              <a:t>Page 23 #3 – 10 &amp; 14-16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110</TotalTime>
  <Words>281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宋体</vt:lpstr>
      <vt:lpstr>Arial</vt:lpstr>
      <vt:lpstr>Century Gothic</vt:lpstr>
      <vt:lpstr>Courier New</vt:lpstr>
      <vt:lpstr>Palatino Linotype</vt:lpstr>
      <vt:lpstr>Times New Roman</vt:lpstr>
      <vt:lpstr>Executive</vt:lpstr>
      <vt:lpstr>Equation</vt:lpstr>
      <vt:lpstr>MathType 6.0 Equation</vt:lpstr>
      <vt:lpstr>Velocity &amp; Speed</vt:lpstr>
      <vt:lpstr>Average Velocity</vt:lpstr>
      <vt:lpstr>Average Speed</vt:lpstr>
      <vt:lpstr>Example</vt:lpstr>
      <vt:lpstr>Example</vt:lpstr>
      <vt:lpstr>Example</vt:lpstr>
      <vt:lpstr>Example</vt:lpstr>
      <vt:lpstr>PowerPoint Presentation</vt:lpstr>
      <vt:lpstr>Homework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Velocity &amp; Speed</dc:title>
  <dc:creator>Ian</dc:creator>
  <cp:lastModifiedBy>Ian Doktor</cp:lastModifiedBy>
  <cp:revision>14</cp:revision>
  <dcterms:created xsi:type="dcterms:W3CDTF">2010-06-22T17:58:55Z</dcterms:created>
  <dcterms:modified xsi:type="dcterms:W3CDTF">2017-08-28T18:24:08Z</dcterms:modified>
</cp:coreProperties>
</file>